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рамиля" initials="р.з.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3-02-19T16:09:06.386" idx="1">
    <p:pos x="10" y="10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99E5-2081-49A9-939E-5E277FC1E296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278D-96DC-40F7-929A-A9B806763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4678872"/>
      </p:ext>
    </p:extLst>
  </p:cSld>
  <p:clrMapOvr>
    <a:masterClrMapping/>
  </p:clrMapOvr>
  <p:transition spd="slow" advClick="0" advTm="11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99E5-2081-49A9-939E-5E277FC1E296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278D-96DC-40F7-929A-A9B806763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0340903"/>
      </p:ext>
    </p:extLst>
  </p:cSld>
  <p:clrMapOvr>
    <a:masterClrMapping/>
  </p:clrMapOvr>
  <p:transition spd="slow" advClick="0" advTm="11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99E5-2081-49A9-939E-5E277FC1E296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278D-96DC-40F7-929A-A9B806763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6790430"/>
      </p:ext>
    </p:extLst>
  </p:cSld>
  <p:clrMapOvr>
    <a:masterClrMapping/>
  </p:clrMapOvr>
  <p:transition spd="slow" advClick="0" advTm="11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99E5-2081-49A9-939E-5E277FC1E296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278D-96DC-40F7-929A-A9B806763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2651701"/>
      </p:ext>
    </p:extLst>
  </p:cSld>
  <p:clrMapOvr>
    <a:masterClrMapping/>
  </p:clrMapOvr>
  <p:transition spd="slow" advClick="0" advTm="11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99E5-2081-49A9-939E-5E277FC1E296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278D-96DC-40F7-929A-A9B806763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0495467"/>
      </p:ext>
    </p:extLst>
  </p:cSld>
  <p:clrMapOvr>
    <a:masterClrMapping/>
  </p:clrMapOvr>
  <p:transition spd="slow" advClick="0" advTm="11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99E5-2081-49A9-939E-5E277FC1E296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278D-96DC-40F7-929A-A9B806763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4561977"/>
      </p:ext>
    </p:extLst>
  </p:cSld>
  <p:clrMapOvr>
    <a:masterClrMapping/>
  </p:clrMapOvr>
  <p:transition spd="slow" advClick="0" advTm="11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99E5-2081-49A9-939E-5E277FC1E296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278D-96DC-40F7-929A-A9B806763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6822514"/>
      </p:ext>
    </p:extLst>
  </p:cSld>
  <p:clrMapOvr>
    <a:masterClrMapping/>
  </p:clrMapOvr>
  <p:transition spd="slow" advClick="0" advTm="11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99E5-2081-49A9-939E-5E277FC1E296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278D-96DC-40F7-929A-A9B806763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7116632"/>
      </p:ext>
    </p:extLst>
  </p:cSld>
  <p:clrMapOvr>
    <a:masterClrMapping/>
  </p:clrMapOvr>
  <p:transition spd="slow" advClick="0" advTm="11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99E5-2081-49A9-939E-5E277FC1E296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278D-96DC-40F7-929A-A9B806763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4965155"/>
      </p:ext>
    </p:extLst>
  </p:cSld>
  <p:clrMapOvr>
    <a:masterClrMapping/>
  </p:clrMapOvr>
  <p:transition spd="slow" advClick="0" advTm="11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99E5-2081-49A9-939E-5E277FC1E296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278D-96DC-40F7-929A-A9B806763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8514286"/>
      </p:ext>
    </p:extLst>
  </p:cSld>
  <p:clrMapOvr>
    <a:masterClrMapping/>
  </p:clrMapOvr>
  <p:transition spd="slow" advClick="0" advTm="11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99E5-2081-49A9-939E-5E277FC1E296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278D-96DC-40F7-929A-A9B806763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3054939"/>
      </p:ext>
    </p:extLst>
  </p:cSld>
  <p:clrMapOvr>
    <a:masterClrMapping/>
  </p:clrMapOvr>
  <p:transition spd="slow" advClick="0" advTm="11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B99E5-2081-49A9-939E-5E277FC1E296}" type="datetimeFigureOut">
              <a:rPr lang="ru-RU" smtClean="0"/>
              <a:pPr/>
              <a:t>19.02.2013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278D-96DC-40F7-929A-A9B806763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35274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1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88;&#1072;&#1092;&#1072;&#1080;&#1083;&#1100;\Desktop\&#1053;&#1077;&#1087;&#1086;&#1089;&#1077;&#1076;&#1099;%20-%20&#1091;&#1090;&#1088;&#1077;&#1085;&#1085;&#1103;&#1103;%20&#1075;&#1080;&#1084;&#1085;&#1072;&#1089;&#1090;&#1080;&#1082;&#1072;%20%20(audiopoisk.com).mp3" TargetMode="External"/><Relationship Id="rId5" Type="http://schemas.openxmlformats.org/officeDocument/2006/relationships/comments" Target="../comments/commen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6799"/>
            <a:ext cx="8784976" cy="6464401"/>
          </a:xfrm>
          <a:prstGeom prst="rect">
            <a:avLst/>
          </a:prstGeom>
        </p:spPr>
      </p:pic>
      <p:pic>
        <p:nvPicPr>
          <p:cNvPr id="5" name="Непоседы - утренняя гимнастика  (audiopoisk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51520" y="638132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29413434"/>
      </p:ext>
    </p:extLst>
  </p:cSld>
  <p:clrMapOvr>
    <a:masterClrMapping/>
  </p:clrMapOvr>
  <p:transition spd="slow" advClick="0" advTm="11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6799"/>
            <a:ext cx="8928992" cy="6464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63436530"/>
      </p:ext>
    </p:extLst>
  </p:cSld>
  <p:clrMapOvr>
    <a:masterClrMapping/>
  </p:clrMapOvr>
  <p:transition spd="slow" advClick="0" advTm="11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6799"/>
            <a:ext cx="8928992" cy="6464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88578494"/>
      </p:ext>
    </p:extLst>
  </p:cSld>
  <p:clrMapOvr>
    <a:masterClrMapping/>
  </p:clrMapOvr>
  <p:transition spd="slow" advClick="0" advTm="11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6799"/>
            <a:ext cx="8928992" cy="6464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44473809"/>
      </p:ext>
    </p:extLst>
  </p:cSld>
  <p:clrMapOvr>
    <a:masterClrMapping/>
  </p:clrMapOvr>
  <p:transition spd="slow" advClick="0" advTm="11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6799"/>
            <a:ext cx="8928992" cy="6464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3035900"/>
      </p:ext>
    </p:extLst>
  </p:cSld>
  <p:clrMapOvr>
    <a:masterClrMapping/>
  </p:clrMapOvr>
  <p:transition spd="slow" advClick="0" advTm="11000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6799"/>
            <a:ext cx="8928992" cy="6464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0189430"/>
      </p:ext>
    </p:extLst>
  </p:cSld>
  <p:clrMapOvr>
    <a:masterClrMapping/>
  </p:clrMapOvr>
  <p:transition spd="slow" advClick="0" advTm="10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6799"/>
            <a:ext cx="8928992" cy="6464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10266453"/>
      </p:ext>
    </p:extLst>
  </p:cSld>
  <p:clrMapOvr>
    <a:masterClrMapping/>
  </p:clrMapOvr>
  <p:transition spd="slow" advClick="0" advTm="10000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6799"/>
            <a:ext cx="8928992" cy="6464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24221847"/>
      </p:ext>
    </p:extLst>
  </p:cSld>
  <p:clrMapOvr>
    <a:masterClrMapping/>
  </p:clrMapOvr>
  <p:transition spd="slow" advClick="0" advTm="1100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6799"/>
            <a:ext cx="8928992" cy="6464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472784"/>
      </p:ext>
    </p:extLst>
  </p:cSld>
  <p:clrMapOvr>
    <a:masterClrMapping/>
  </p:clrMapOvr>
  <p:transition spd="slow" advClick="0" advTm="11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6799"/>
            <a:ext cx="8928992" cy="6464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3501236"/>
      </p:ext>
    </p:extLst>
  </p:cSld>
  <p:clrMapOvr>
    <a:masterClrMapping/>
  </p:clrMapOvr>
  <p:transition spd="slow" advClick="0" advTm="1100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6799"/>
            <a:ext cx="8928992" cy="6464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24854581"/>
      </p:ext>
    </p:extLst>
  </p:cSld>
  <p:clrMapOvr>
    <a:masterClrMapping/>
  </p:clrMapOvr>
  <p:transition spd="slow" advClick="0" advTm="11000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6799"/>
            <a:ext cx="8928992" cy="64644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3406461"/>
      </p:ext>
    </p:extLst>
  </p:cSld>
  <p:clrMapOvr>
    <a:masterClrMapping/>
  </p:clrMapOvr>
  <p:transition spd="slow" advClick="0" advTm="1100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Экран (4:3)</PresentationFormat>
  <Paragraphs>0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рамиля</cp:lastModifiedBy>
  <cp:revision>26</cp:revision>
  <dcterms:created xsi:type="dcterms:W3CDTF">2013-02-16T12:38:22Z</dcterms:created>
  <dcterms:modified xsi:type="dcterms:W3CDTF">2013-02-19T12:32:22Z</dcterms:modified>
</cp:coreProperties>
</file>